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18.png"/><Relationship Id="rId10" Type="http://schemas.openxmlformats.org/officeDocument/2006/relationships/image" Target="../media/image11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Relationship Id="rId9" Type="http://schemas.openxmlformats.org/officeDocument/2006/relationships/image" Target="../media/image127.png"/><Relationship Id="rId10" Type="http://schemas.openxmlformats.org/officeDocument/2006/relationships/image" Target="../media/image12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Relationship Id="rId9" Type="http://schemas.openxmlformats.org/officeDocument/2006/relationships/image" Target="../media/image136.png"/><Relationship Id="rId10" Type="http://schemas.openxmlformats.org/officeDocument/2006/relationships/image" Target="../media/image13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Relationship Id="rId8" Type="http://schemas.openxmlformats.org/officeDocument/2006/relationships/image" Target="../media/image144.png"/><Relationship Id="rId9" Type="http://schemas.openxmlformats.org/officeDocument/2006/relationships/image" Target="../media/image145.png"/><Relationship Id="rId10" Type="http://schemas.openxmlformats.org/officeDocument/2006/relationships/image" Target="../media/image14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Relationship Id="rId8" Type="http://schemas.openxmlformats.org/officeDocument/2006/relationships/image" Target="../media/image153.png"/><Relationship Id="rId9" Type="http://schemas.openxmlformats.org/officeDocument/2006/relationships/image" Target="../media/image154.png"/><Relationship Id="rId10" Type="http://schemas.openxmlformats.org/officeDocument/2006/relationships/image" Target="../media/image155.png"/><Relationship Id="rId11" Type="http://schemas.openxmlformats.org/officeDocument/2006/relationships/image" Target="../media/image15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Relationship Id="rId14" Type="http://schemas.openxmlformats.org/officeDocument/2006/relationships/image" Target="../media/image28.png"/><Relationship Id="rId15" Type="http://schemas.openxmlformats.org/officeDocument/2006/relationships/image" Target="../media/image29.png"/><Relationship Id="rId16" Type="http://schemas.openxmlformats.org/officeDocument/2006/relationships/image" Target="../media/image30.png"/><Relationship Id="rId17" Type="http://schemas.openxmlformats.org/officeDocument/2006/relationships/image" Target="../media/image31.png"/><Relationship Id="rId18" Type="http://schemas.openxmlformats.org/officeDocument/2006/relationships/image" Target="../media/image32.png"/><Relationship Id="rId19" Type="http://schemas.openxmlformats.org/officeDocument/2006/relationships/image" Target="../media/image33.png"/><Relationship Id="rId20" Type="http://schemas.openxmlformats.org/officeDocument/2006/relationships/image" Target="../media/image34.png"/><Relationship Id="rId21" Type="http://schemas.openxmlformats.org/officeDocument/2006/relationships/image" Target="../media/image35.png"/><Relationship Id="rId22" Type="http://schemas.openxmlformats.org/officeDocument/2006/relationships/image" Target="../media/image3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Relationship Id="rId11" Type="http://schemas.openxmlformats.org/officeDocument/2006/relationships/image" Target="../media/image46.png"/><Relationship Id="rId12" Type="http://schemas.openxmlformats.org/officeDocument/2006/relationships/image" Target="../media/image47.png"/><Relationship Id="rId13" Type="http://schemas.openxmlformats.org/officeDocument/2006/relationships/image" Target="../media/image48.png"/><Relationship Id="rId14" Type="http://schemas.openxmlformats.org/officeDocument/2006/relationships/image" Target="../media/image49.png"/><Relationship Id="rId15" Type="http://schemas.openxmlformats.org/officeDocument/2006/relationships/image" Target="../media/image50.png"/><Relationship Id="rId16" Type="http://schemas.openxmlformats.org/officeDocument/2006/relationships/image" Target="../media/image51.png"/><Relationship Id="rId17" Type="http://schemas.openxmlformats.org/officeDocument/2006/relationships/image" Target="../media/image52.png"/><Relationship Id="rId18" Type="http://schemas.openxmlformats.org/officeDocument/2006/relationships/image" Target="../media/image53.png"/><Relationship Id="rId19" Type="http://schemas.openxmlformats.org/officeDocument/2006/relationships/image" Target="../media/image54.png"/><Relationship Id="rId20" Type="http://schemas.openxmlformats.org/officeDocument/2006/relationships/image" Target="../media/image55.png"/><Relationship Id="rId21" Type="http://schemas.openxmlformats.org/officeDocument/2006/relationships/image" Target="../media/image5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Relationship Id="rId11" Type="http://schemas.openxmlformats.org/officeDocument/2006/relationships/image" Target="../media/image7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0" Type="http://schemas.openxmlformats.org/officeDocument/2006/relationships/image" Target="../media/image88.png"/><Relationship Id="rId11" Type="http://schemas.openxmlformats.org/officeDocument/2006/relationships/image" Target="../media/image8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Relationship Id="rId11" Type="http://schemas.openxmlformats.org/officeDocument/2006/relationships/image" Target="../media/image9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7.png"/><Relationship Id="rId10" Type="http://schemas.openxmlformats.org/officeDocument/2006/relationships/image" Target="../media/image108.png"/><Relationship Id="rId11" Type="http://schemas.openxmlformats.org/officeDocument/2006/relationships/image" Target="../media/image109.png"/><Relationship Id="rId12" Type="http://schemas.openxmlformats.org/officeDocument/2006/relationships/image" Target="../media/image1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B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34583" y="1511497"/>
            <a:ext cx="8103306" cy="21696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57237" y="2860199"/>
            <a:ext cx="13168720" cy="30616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75939" y="6262501"/>
            <a:ext cx="4276801" cy="846381"/>
            <a:chOff x="5875939" y="6262501"/>
            <a:chExt cx="4276801" cy="84638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92783" y="5894555"/>
              <a:ext cx="8553603" cy="1692761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75939" y="6262501"/>
              <a:ext cx="4276801" cy="8463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39275" y="6392761"/>
            <a:ext cx="3187405" cy="6153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59511" y="7492896"/>
            <a:ext cx="5166692" cy="1649633"/>
            <a:chOff x="6559511" y="7492896"/>
            <a:chExt cx="5166692" cy="16496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83839" y="6775753"/>
              <a:ext cx="10333385" cy="329926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59511" y="7492896"/>
              <a:ext cx="5166692" cy="164963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86540" y="7504355"/>
            <a:ext cx="1469538" cy="7593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43443" y="4407407"/>
            <a:ext cx="325168" cy="325168"/>
            <a:chOff x="3643443" y="4407407"/>
            <a:chExt cx="325168" cy="32516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43443" y="4407407"/>
              <a:ext cx="325168" cy="3251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17102" y="4407407"/>
            <a:ext cx="325168" cy="325168"/>
            <a:chOff x="14317102" y="4407407"/>
            <a:chExt cx="325168" cy="32516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17102" y="4407407"/>
              <a:ext cx="325168" cy="32516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45976" y="8267320"/>
            <a:ext cx="3302615" cy="61533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220434" y="6837148"/>
            <a:ext cx="3278743" cy="846381"/>
            <a:chOff x="9220434" y="6837148"/>
            <a:chExt cx="3278743" cy="84638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36307" y="6469202"/>
              <a:ext cx="6557486" cy="1692761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20434" y="6837148"/>
              <a:ext cx="3278743" cy="84638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170037" y="6977389"/>
            <a:ext cx="2675424" cy="59629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47705" y="3153648"/>
            <a:ext cx="3931486" cy="7073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177316" y="3942150"/>
            <a:ext cx="6238075" cy="36341"/>
            <a:chOff x="10177316" y="3942150"/>
            <a:chExt cx="6238075" cy="3634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7316" y="3942150"/>
              <a:ext cx="6238075" cy="363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77316" y="6048274"/>
            <a:ext cx="6238075" cy="36341"/>
            <a:chOff x="10177316" y="6048274"/>
            <a:chExt cx="6238075" cy="363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77316" y="6048274"/>
              <a:ext cx="6238075" cy="363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8912" y="-250711"/>
            <a:ext cx="7863946" cy="10658874"/>
            <a:chOff x="1278912" y="-250711"/>
            <a:chExt cx="7863946" cy="106588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8912" y="-250711"/>
              <a:ext cx="7863946" cy="1065887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08012" y="374096"/>
            <a:ext cx="1345209" cy="58175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87324" y="4177733"/>
            <a:ext cx="7250467" cy="15240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551956" y="280820"/>
            <a:ext cx="2614119" cy="5177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170130" y="658267"/>
            <a:ext cx="2927586" cy="326400"/>
            <a:chOff x="-170130" y="658267"/>
            <a:chExt cx="2927586" cy="3264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70130" y="658267"/>
              <a:ext cx="2927586" cy="3264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6096" y="2313767"/>
            <a:ext cx="8249577" cy="6425001"/>
            <a:chOff x="1086096" y="2313767"/>
            <a:chExt cx="8249577" cy="642500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6096" y="2313767"/>
              <a:ext cx="8249577" cy="64250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87324" y="3109409"/>
            <a:ext cx="6716514" cy="7073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177316" y="3942150"/>
            <a:ext cx="6238075" cy="36341"/>
            <a:chOff x="10177316" y="3942150"/>
            <a:chExt cx="6238075" cy="3634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7316" y="3942150"/>
              <a:ext cx="6238075" cy="363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77316" y="6048274"/>
            <a:ext cx="6238075" cy="36341"/>
            <a:chOff x="10177316" y="6048274"/>
            <a:chExt cx="6238075" cy="363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77316" y="6048274"/>
              <a:ext cx="6238075" cy="363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8912" y="-250711"/>
            <a:ext cx="7863946" cy="10658874"/>
            <a:chOff x="1278912" y="-250711"/>
            <a:chExt cx="7863946" cy="106588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8912" y="-250711"/>
              <a:ext cx="7863946" cy="1065887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08012" y="374096"/>
            <a:ext cx="1345209" cy="58175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87324" y="4177733"/>
            <a:ext cx="7239181" cy="15240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551956" y="280820"/>
            <a:ext cx="2614119" cy="5177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170130" y="658267"/>
            <a:ext cx="2927586" cy="326400"/>
            <a:chOff x="-170130" y="658267"/>
            <a:chExt cx="2927586" cy="3264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70130" y="658267"/>
              <a:ext cx="2927586" cy="3264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8743" y="1535288"/>
            <a:ext cx="9316448" cy="7911174"/>
            <a:chOff x="198743" y="1535288"/>
            <a:chExt cx="9316448" cy="791117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8743" y="1535288"/>
              <a:ext cx="9316448" cy="79111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8912" y="-250711"/>
            <a:ext cx="7863946" cy="10658874"/>
            <a:chOff x="1278912" y="-250711"/>
            <a:chExt cx="7863946" cy="106588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8912" y="-250711"/>
              <a:ext cx="7863946" cy="1065887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08012" y="374096"/>
            <a:ext cx="1345209" cy="5817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551956" y="280820"/>
            <a:ext cx="2614119" cy="5177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76507" y="2653187"/>
            <a:ext cx="13343327" cy="7306735"/>
            <a:chOff x="476507" y="2653187"/>
            <a:chExt cx="13343327" cy="730673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507" y="2653187"/>
              <a:ext cx="13343327" cy="73067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70130" y="658267"/>
            <a:ext cx="2927586" cy="326400"/>
            <a:chOff x="-170130" y="658267"/>
            <a:chExt cx="2927586" cy="3264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70130" y="658267"/>
              <a:ext cx="2927586" cy="32640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94034" y="1797188"/>
            <a:ext cx="4887962" cy="7168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251049" y="2653187"/>
            <a:ext cx="6238075" cy="36341"/>
            <a:chOff x="10251049" y="2653187"/>
            <a:chExt cx="6238075" cy="3634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51049" y="2653187"/>
              <a:ext cx="6238075" cy="363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51049" y="7324066"/>
            <a:ext cx="6238075" cy="36341"/>
            <a:chOff x="10251049" y="7324066"/>
            <a:chExt cx="6238075" cy="363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51049" y="7324066"/>
              <a:ext cx="6238075" cy="3634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474763" y="2789754"/>
            <a:ext cx="8572871" cy="440285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8912" y="-250711"/>
            <a:ext cx="7863946" cy="10658874"/>
            <a:chOff x="1278912" y="-250711"/>
            <a:chExt cx="7863946" cy="106588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8912" y="-250711"/>
              <a:ext cx="7863946" cy="1065887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08012" y="374096"/>
            <a:ext cx="1345209" cy="5817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551956" y="280820"/>
            <a:ext cx="2614119" cy="5177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70130" y="658267"/>
            <a:ext cx="2927586" cy="326400"/>
            <a:chOff x="-170130" y="658267"/>
            <a:chExt cx="2927586" cy="32640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70130" y="658267"/>
              <a:ext cx="2927586" cy="3264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563" y="4958281"/>
            <a:ext cx="17438589" cy="5327434"/>
            <a:chOff x="423563" y="4958281"/>
            <a:chExt cx="17438589" cy="53274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563" y="4958281"/>
              <a:ext cx="17438589" cy="532743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03912" y="1219112"/>
            <a:ext cx="4385353" cy="7073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757456" y="1942392"/>
            <a:ext cx="6238075" cy="36341"/>
            <a:chOff x="2757456" y="1942392"/>
            <a:chExt cx="6238075" cy="3634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57456" y="1942392"/>
              <a:ext cx="6238075" cy="363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57456" y="3370584"/>
            <a:ext cx="6238075" cy="36341"/>
            <a:chOff x="2757456" y="3370584"/>
            <a:chExt cx="6238075" cy="363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57456" y="3370584"/>
              <a:ext cx="6238075" cy="3634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11664" y="2255856"/>
            <a:ext cx="7921747" cy="128501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8912" y="-250711"/>
            <a:ext cx="7863946" cy="10658874"/>
            <a:chOff x="1278912" y="-250711"/>
            <a:chExt cx="7863946" cy="106588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8912" y="-250711"/>
              <a:ext cx="7863946" cy="1065887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08012" y="374096"/>
            <a:ext cx="1345209" cy="5817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551956" y="280820"/>
            <a:ext cx="2614119" cy="5177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70130" y="658267"/>
            <a:ext cx="2927586" cy="326400"/>
            <a:chOff x="-170130" y="658267"/>
            <a:chExt cx="2927586" cy="32640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70130" y="658267"/>
              <a:ext cx="2927586" cy="32640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03914" y="1219114"/>
            <a:ext cx="4006305" cy="7073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57456" y="1942392"/>
            <a:ext cx="6238075" cy="36341"/>
            <a:chOff x="2757456" y="1942392"/>
            <a:chExt cx="6238075" cy="3634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57456" y="1942392"/>
              <a:ext cx="6238075" cy="363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42709" y="2841604"/>
            <a:ext cx="6238075" cy="36341"/>
            <a:chOff x="2742709" y="2841604"/>
            <a:chExt cx="6238075" cy="3634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42709" y="2841604"/>
              <a:ext cx="6238075" cy="3634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22154" y="1885630"/>
            <a:ext cx="9353995" cy="236150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36331" y="3762753"/>
            <a:ext cx="15791891" cy="1183254"/>
            <a:chOff x="936331" y="3762753"/>
            <a:chExt cx="15791891" cy="118325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6331" y="3762753"/>
              <a:ext cx="15791891" cy="11832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63544" y="5629493"/>
            <a:ext cx="6171429" cy="4355239"/>
            <a:chOff x="3563544" y="5629493"/>
            <a:chExt cx="6171429" cy="435523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63544" y="5629493"/>
              <a:ext cx="6171429" cy="43552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8912" y="-250711"/>
            <a:ext cx="15399429" cy="10658874"/>
            <a:chOff x="1278912" y="-250711"/>
            <a:chExt cx="15399429" cy="106588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8912" y="-250711"/>
              <a:ext cx="15399429" cy="1065887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79019" y="3660679"/>
            <a:ext cx="8868733" cy="277580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57295" y="266074"/>
            <a:ext cx="2633166" cy="5177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792" y="643520"/>
            <a:ext cx="2917009" cy="326400"/>
            <a:chOff x="29792" y="643520"/>
            <a:chExt cx="2917009" cy="32640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792" y="643520"/>
              <a:ext cx="2917009" cy="326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8912" y="-250711"/>
            <a:ext cx="15399429" cy="10658874"/>
            <a:chOff x="1278912" y="-250711"/>
            <a:chExt cx="15399429" cy="106588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8912" y="-250711"/>
              <a:ext cx="15399429" cy="1065887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79020" y="3641629"/>
            <a:ext cx="9694873" cy="28139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57295" y="266074"/>
            <a:ext cx="2464881" cy="5177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792" y="643520"/>
            <a:ext cx="2917009" cy="326400"/>
            <a:chOff x="29792" y="643520"/>
            <a:chExt cx="2917009" cy="32640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792" y="643520"/>
              <a:ext cx="2917009" cy="326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80272" y="1309604"/>
            <a:ext cx="4876997" cy="144149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2697" y="6582354"/>
            <a:ext cx="2633166" cy="5177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246977" y="3437184"/>
            <a:ext cx="2282669" cy="2735570"/>
            <a:chOff x="2246977" y="3437184"/>
            <a:chExt cx="2282669" cy="273557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46977" y="3437184"/>
              <a:ext cx="2282669" cy="273557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54739" y="4300278"/>
            <a:ext cx="1251252" cy="50818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88922" y="4548986"/>
            <a:ext cx="1585923" cy="1478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29807" y="6959800"/>
            <a:ext cx="2917009" cy="326400"/>
            <a:chOff x="1929807" y="6959800"/>
            <a:chExt cx="2917009" cy="3264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29807" y="6959800"/>
              <a:ext cx="2917009" cy="32640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79058" y="6582354"/>
            <a:ext cx="2938547" cy="5177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83341" y="3437184"/>
            <a:ext cx="2282669" cy="2735570"/>
            <a:chOff x="6083341" y="3437184"/>
            <a:chExt cx="2282669" cy="273557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83341" y="3437184"/>
              <a:ext cx="2282669" cy="273557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91103" y="4300278"/>
            <a:ext cx="1251252" cy="5081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36580" y="4548986"/>
            <a:ext cx="2035619" cy="147838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769363" y="6959800"/>
            <a:ext cx="2910624" cy="326400"/>
            <a:chOff x="5769363" y="6959800"/>
            <a:chExt cx="2910624" cy="3264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69363" y="6959800"/>
              <a:ext cx="2910624" cy="32640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215420" y="6582354"/>
            <a:ext cx="2614119" cy="51770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919704" y="3437184"/>
            <a:ext cx="2282669" cy="2735570"/>
            <a:chOff x="9919704" y="3437184"/>
            <a:chExt cx="2282669" cy="273557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19704" y="3437184"/>
              <a:ext cx="2282669" cy="273557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427466" y="4300278"/>
            <a:ext cx="1251252" cy="50818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227836" y="4548986"/>
            <a:ext cx="1876476" cy="147838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597246" y="6959800"/>
            <a:ext cx="2927586" cy="326400"/>
            <a:chOff x="9597246" y="6959800"/>
            <a:chExt cx="2927586" cy="32640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97246" y="6959800"/>
              <a:ext cx="2927586" cy="32640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051811" y="6582354"/>
            <a:ext cx="2633166" cy="51770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756068" y="3437184"/>
            <a:ext cx="2282669" cy="2735570"/>
            <a:chOff x="13756068" y="3437184"/>
            <a:chExt cx="2282669" cy="273557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756068" y="3437184"/>
              <a:ext cx="2282669" cy="2735570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263830" y="4300278"/>
            <a:ext cx="1251252" cy="50818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909325" y="4548986"/>
            <a:ext cx="2064266" cy="147838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438898" y="6959800"/>
            <a:ext cx="2917009" cy="326400"/>
            <a:chOff x="13438898" y="6959800"/>
            <a:chExt cx="2917009" cy="32640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438898" y="6959800"/>
              <a:ext cx="2917009" cy="326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973052" y="1317321"/>
            <a:ext cx="3271074" cy="3125018"/>
            <a:chOff x="13973052" y="1317321"/>
            <a:chExt cx="3271074" cy="31250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73052" y="1317321"/>
              <a:ext cx="3271074" cy="31250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98931" y="4575474"/>
            <a:ext cx="3019323" cy="8537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851407" y="2157619"/>
            <a:ext cx="347504" cy="321214"/>
            <a:chOff x="14851407" y="2157619"/>
            <a:chExt cx="347504" cy="3212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51407" y="2157619"/>
              <a:ext cx="347504" cy="3212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82774" y="2157619"/>
            <a:ext cx="347504" cy="321214"/>
            <a:chOff x="15682774" y="2157619"/>
            <a:chExt cx="347504" cy="3212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82774" y="2157619"/>
              <a:ext cx="347504" cy="3212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69457" y="4735756"/>
            <a:ext cx="102475" cy="97659"/>
            <a:chOff x="14169457" y="4735756"/>
            <a:chExt cx="102475" cy="9765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69457" y="4735756"/>
              <a:ext cx="102475" cy="976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67281" y="1317321"/>
            <a:ext cx="2897415" cy="3125018"/>
            <a:chOff x="9467281" y="1317321"/>
            <a:chExt cx="2897415" cy="31250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67281" y="1317321"/>
              <a:ext cx="2897415" cy="312501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79888" y="4593919"/>
            <a:ext cx="3380725" cy="100689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945131" y="4442339"/>
            <a:ext cx="373045" cy="355512"/>
            <a:chOff x="11945131" y="4442339"/>
            <a:chExt cx="373045" cy="35551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45131" y="4442339"/>
              <a:ext cx="373045" cy="3555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974842" y="1317321"/>
            <a:ext cx="2893010" cy="3228608"/>
            <a:chOff x="4974842" y="1317321"/>
            <a:chExt cx="2893010" cy="322860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74842" y="1317321"/>
              <a:ext cx="2893010" cy="322860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744798" y="4689740"/>
            <a:ext cx="3314664" cy="90235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751565" y="4627240"/>
            <a:ext cx="328384" cy="312950"/>
            <a:chOff x="7751565" y="4627240"/>
            <a:chExt cx="328384" cy="31295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51565" y="4627240"/>
              <a:ext cx="328384" cy="31295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54073" y="1346814"/>
            <a:ext cx="3135182" cy="3280426"/>
            <a:chOff x="654073" y="1346814"/>
            <a:chExt cx="3135182" cy="328042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4073" y="1346814"/>
              <a:ext cx="3135182" cy="328042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30126" y="4539237"/>
            <a:ext cx="3531270" cy="102282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152063" y="4383307"/>
            <a:ext cx="419085" cy="399388"/>
            <a:chOff x="3152063" y="4383307"/>
            <a:chExt cx="419085" cy="39938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52063" y="4383307"/>
              <a:ext cx="419085" cy="399388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56798" y="6393087"/>
            <a:ext cx="3428889" cy="120090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730906" y="6393087"/>
            <a:ext cx="3780070" cy="175836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200849" y="6636401"/>
            <a:ext cx="3323184" cy="115328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652192" y="6636401"/>
            <a:ext cx="3404061" cy="115328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-385231" y="232567"/>
            <a:ext cx="2633166" cy="51770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879" y="610013"/>
            <a:ext cx="2917009" cy="326400"/>
            <a:chOff x="1879" y="610013"/>
            <a:chExt cx="2917009" cy="32640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79" y="610013"/>
              <a:ext cx="2917009" cy="326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34810" y="778381"/>
            <a:ext cx="6036467" cy="11719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00918" y="2375091"/>
            <a:ext cx="13051135" cy="7123347"/>
            <a:chOff x="1700918" y="2375091"/>
            <a:chExt cx="13051135" cy="71233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0918" y="2375091"/>
              <a:ext cx="13051135" cy="712334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57295" y="173580"/>
            <a:ext cx="2938547" cy="5177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010" y="551027"/>
            <a:ext cx="2910624" cy="326400"/>
            <a:chOff x="33010" y="551027"/>
            <a:chExt cx="2910624" cy="32640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010" y="551027"/>
              <a:ext cx="2910624" cy="326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47705" y="3153648"/>
            <a:ext cx="3099848" cy="7168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177316" y="3942150"/>
            <a:ext cx="6238075" cy="36341"/>
            <a:chOff x="10177316" y="3942150"/>
            <a:chExt cx="6238075" cy="3634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7316" y="3942150"/>
              <a:ext cx="6238075" cy="363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77316" y="6048274"/>
            <a:ext cx="6238075" cy="36341"/>
            <a:chOff x="10177316" y="6048274"/>
            <a:chExt cx="6238075" cy="363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77316" y="6048274"/>
              <a:ext cx="6238075" cy="363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8912" y="-250711"/>
            <a:ext cx="7863946" cy="10658874"/>
            <a:chOff x="1278912" y="-250711"/>
            <a:chExt cx="7863946" cy="106588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8912" y="-250711"/>
              <a:ext cx="7863946" cy="1065887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08011" y="374096"/>
            <a:ext cx="1213713" cy="61984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87324" y="4354695"/>
            <a:ext cx="6490562" cy="117017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551956" y="280820"/>
            <a:ext cx="2614119" cy="5177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170130" y="658267"/>
            <a:ext cx="2927586" cy="326400"/>
            <a:chOff x="-170130" y="658267"/>
            <a:chExt cx="2927586" cy="3264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70130" y="658267"/>
              <a:ext cx="2927586" cy="32640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16848" y="6813990"/>
            <a:ext cx="7559724" cy="7073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43538" y="1396318"/>
            <a:ext cx="6091405" cy="8035709"/>
            <a:chOff x="2043538" y="1396318"/>
            <a:chExt cx="6091405" cy="803570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43538" y="1396318"/>
              <a:ext cx="6091405" cy="80357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47705" y="3153652"/>
            <a:ext cx="3281372" cy="6692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177316" y="3942150"/>
            <a:ext cx="6238075" cy="36341"/>
            <a:chOff x="10177316" y="3942150"/>
            <a:chExt cx="6238075" cy="3634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7316" y="3942150"/>
              <a:ext cx="6238075" cy="363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77316" y="6048274"/>
            <a:ext cx="6238075" cy="36341"/>
            <a:chOff x="10177316" y="6048274"/>
            <a:chExt cx="6238075" cy="363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77316" y="6048274"/>
              <a:ext cx="6238075" cy="363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8912" y="-250711"/>
            <a:ext cx="7863946" cy="10658874"/>
            <a:chOff x="1278912" y="-250711"/>
            <a:chExt cx="7863946" cy="106588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8912" y="-250711"/>
              <a:ext cx="7863946" cy="1065887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11236" y="374096"/>
            <a:ext cx="1197085" cy="6007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600907" y="984667"/>
            <a:ext cx="4866196" cy="8687996"/>
            <a:chOff x="2600907" y="984667"/>
            <a:chExt cx="4866196" cy="868799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00907" y="984667"/>
              <a:ext cx="4866196" cy="868799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87337" y="4354693"/>
            <a:ext cx="6528343" cy="117017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416281" y="280820"/>
            <a:ext cx="2614119" cy="51770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34456" y="658267"/>
            <a:ext cx="2927586" cy="326400"/>
            <a:chOff x="-34456" y="658267"/>
            <a:chExt cx="2927586" cy="3264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34456" y="658267"/>
              <a:ext cx="2927586" cy="326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47705" y="3153648"/>
            <a:ext cx="3242305" cy="6692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177316" y="3942150"/>
            <a:ext cx="6238075" cy="36341"/>
            <a:chOff x="10177316" y="3942150"/>
            <a:chExt cx="6238075" cy="3634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7316" y="3942150"/>
              <a:ext cx="6238075" cy="363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77316" y="6048274"/>
            <a:ext cx="6238075" cy="36341"/>
            <a:chOff x="10177316" y="6048274"/>
            <a:chExt cx="6238075" cy="363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77316" y="6048274"/>
              <a:ext cx="6238075" cy="363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8912" y="-250711"/>
            <a:ext cx="7863946" cy="10658874"/>
            <a:chOff x="1278912" y="-250711"/>
            <a:chExt cx="7863946" cy="106588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8912" y="-250711"/>
              <a:ext cx="7863946" cy="1065887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08011" y="374096"/>
            <a:ext cx="1213713" cy="61984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87324" y="4539027"/>
            <a:ext cx="4126372" cy="70731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551956" y="280820"/>
            <a:ext cx="2614119" cy="5177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170130" y="658267"/>
            <a:ext cx="2927586" cy="326400"/>
            <a:chOff x="-170130" y="658267"/>
            <a:chExt cx="2927586" cy="3264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70130" y="658267"/>
              <a:ext cx="2927586" cy="3264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71142" y="2053077"/>
            <a:ext cx="5395961" cy="7273503"/>
            <a:chOff x="2071142" y="2053077"/>
            <a:chExt cx="5395961" cy="727350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71142" y="2053077"/>
              <a:ext cx="5395961" cy="727350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16848" y="6813990"/>
            <a:ext cx="7281200" cy="7168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47705" y="3153648"/>
            <a:ext cx="3569219" cy="7073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177316" y="3942150"/>
            <a:ext cx="6238075" cy="36341"/>
            <a:chOff x="10177316" y="3942150"/>
            <a:chExt cx="6238075" cy="3634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7316" y="3942150"/>
              <a:ext cx="6238075" cy="363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77316" y="6048274"/>
            <a:ext cx="6238075" cy="36341"/>
            <a:chOff x="10177316" y="6048274"/>
            <a:chExt cx="6238075" cy="363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77316" y="6048274"/>
              <a:ext cx="6238075" cy="363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8912" y="-250711"/>
            <a:ext cx="7863946" cy="10658874"/>
            <a:chOff x="1278912" y="-250711"/>
            <a:chExt cx="7863946" cy="106588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8912" y="-250711"/>
              <a:ext cx="7863946" cy="1065887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08012" y="374096"/>
            <a:ext cx="1345209" cy="58175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87324" y="4539029"/>
            <a:ext cx="2694057" cy="70731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551956" y="280820"/>
            <a:ext cx="2614119" cy="5177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170130" y="658267"/>
            <a:ext cx="2927586" cy="326400"/>
            <a:chOff x="-170130" y="658267"/>
            <a:chExt cx="2927586" cy="3264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70130" y="658267"/>
              <a:ext cx="2927586" cy="32640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16848" y="6813990"/>
            <a:ext cx="7638391" cy="7168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247207" y="1700794"/>
            <a:ext cx="5573437" cy="7654875"/>
            <a:chOff x="2247207" y="1700794"/>
            <a:chExt cx="5573437" cy="765487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47207" y="1700794"/>
              <a:ext cx="5573437" cy="76548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47705" y="3153648"/>
            <a:ext cx="3161591" cy="7073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177316" y="3942150"/>
            <a:ext cx="6238075" cy="36341"/>
            <a:chOff x="10177316" y="3942150"/>
            <a:chExt cx="6238075" cy="3634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7316" y="3942150"/>
              <a:ext cx="6238075" cy="363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77316" y="6048274"/>
            <a:ext cx="6238075" cy="36341"/>
            <a:chOff x="10177316" y="6048274"/>
            <a:chExt cx="6238075" cy="363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77316" y="6048274"/>
              <a:ext cx="6238075" cy="363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8912" y="-250711"/>
            <a:ext cx="7863946" cy="10658874"/>
            <a:chOff x="1278912" y="-250711"/>
            <a:chExt cx="7863946" cy="106588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8912" y="-250711"/>
              <a:ext cx="7863946" cy="1065887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08012" y="374096"/>
            <a:ext cx="1345209" cy="58175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87324" y="4539029"/>
            <a:ext cx="2694057" cy="70731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551956" y="280820"/>
            <a:ext cx="2614119" cy="5177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170130" y="658267"/>
            <a:ext cx="2927586" cy="326400"/>
            <a:chOff x="-170130" y="658267"/>
            <a:chExt cx="2927586" cy="3264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70130" y="658267"/>
              <a:ext cx="2927586" cy="3264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3833" y="954609"/>
            <a:ext cx="6849040" cy="4901659"/>
            <a:chOff x="1613833" y="954609"/>
            <a:chExt cx="6849040" cy="490165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13833" y="954609"/>
              <a:ext cx="6849040" cy="49016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50882" y="5778860"/>
            <a:ext cx="7174943" cy="4354693"/>
            <a:chOff x="1450882" y="5778860"/>
            <a:chExt cx="7174943" cy="435469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0882" y="5778860"/>
              <a:ext cx="7174943" cy="435469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116848" y="6629657"/>
            <a:ext cx="7565572" cy="10709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2023-03-30T14:25:50Z</dcterms:created>
  <dcterms:modified xsi:type="dcterms:W3CDTF">2023-03-30T14:25:50Z</dcterms:modified>
</cp:coreProperties>
</file>